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36826" y="3691255"/>
            <a:ext cx="53751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kumimoji="0"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275856" y="2386980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  <a:endParaRPr lang="en-US" altLang="ko-KR" sz="4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7322890" y="4829090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2661" y="3123674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Power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566" y="2831450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Study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3767" y="249289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Education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8567" y="3493006"/>
            <a:ext cx="9076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Student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17</cp:revision>
  <dcterms:created xsi:type="dcterms:W3CDTF">2014-02-22T02:13:23Z</dcterms:created>
  <dcterms:modified xsi:type="dcterms:W3CDTF">2014-03-08T06:31:58Z</dcterms:modified>
</cp:coreProperties>
</file>