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92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595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2215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 l="-2000" r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2780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free-powerpoint-templates-desig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hlinkClick r:id="rId2"/>
          </p:cNvPr>
          <p:cNvSpPr txBox="1"/>
          <p:nvPr/>
        </p:nvSpPr>
        <p:spPr>
          <a:xfrm>
            <a:off x="0" y="6597932"/>
            <a:ext cx="9144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ALLPPT.com _ Free PowerPoint Templates, Diagrams and Charts</a:t>
            </a:r>
            <a:endParaRPr lang="ko-KR" altLang="en-US" sz="8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36826" y="3691255"/>
            <a:ext cx="537512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INSERT </a:t>
            </a:r>
            <a:r>
              <a:rPr kumimoji="0"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kumimoji="0"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TITLE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OF</a:t>
            </a:r>
            <a:r>
              <a:rPr lang="en-US" altLang="ko-KR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kumimoji="0"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YOUR </a:t>
            </a:r>
            <a:r>
              <a:rPr kumimoji="0"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PRESENTATION </a:t>
            </a:r>
            <a:r>
              <a:rPr kumimoji="0" lang="en-US" altLang="ko-KR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HERE    </a:t>
            </a:r>
            <a:endParaRPr kumimoji="0" lang="en-US" altLang="ko-KR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1"/>
          <p:cNvSpPr txBox="1">
            <a:spLocks noChangeArrowheads="1"/>
          </p:cNvSpPr>
          <p:nvPr/>
        </p:nvSpPr>
        <p:spPr bwMode="auto">
          <a:xfrm>
            <a:off x="3275856" y="2386980"/>
            <a:ext cx="5436096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FREE </a:t>
            </a:r>
          </a:p>
          <a:p>
            <a:pPr algn="r"/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PPT TEMPLATES</a:t>
            </a:r>
            <a:endParaRPr lang="en-US" altLang="ko-KR" sz="4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7322890" y="4829090"/>
            <a:ext cx="1368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US" altLang="ko-KR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LOGO</a:t>
            </a:r>
            <a:endParaRPr lang="en-US" altLang="ko-KR" sz="2000" b="1" dirty="0" smtClean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82661" y="3123674"/>
            <a:ext cx="7264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itchFamily="66" charset="0"/>
              </a:rPr>
              <a:t>Power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38566" y="2831450"/>
            <a:ext cx="8370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itchFamily="66" charset="0"/>
              </a:rPr>
              <a:t>Study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53767" y="249289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itchFamily="66" charset="0"/>
              </a:rPr>
              <a:t>Education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Bradley Hand ITC" pitchFamily="6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258567" y="3493006"/>
            <a:ext cx="90762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Bradley Hand ITC" pitchFamily="66" charset="0"/>
              </a:rPr>
              <a:t>Student</a:t>
            </a:r>
            <a:endParaRPr lang="ko-KR" altLang="en-US" sz="1600" b="1" dirty="0">
              <a:solidFill>
                <a:schemeClr val="tx1">
                  <a:lumMod val="75000"/>
                  <a:lumOff val="25000"/>
                </a:schemeClr>
              </a:solidFill>
              <a:latin typeface="Bradley Hand ITC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3217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588" y="176282"/>
            <a:ext cx="914241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ENTER YOUR TITTLE</a:t>
            </a:r>
          </a:p>
        </p:txBody>
      </p:sp>
    </p:spTree>
    <p:extLst>
      <p:ext uri="{BB962C8B-B14F-4D97-AF65-F5344CB8AC3E}">
        <p14:creationId xmlns:p14="http://schemas.microsoft.com/office/powerpoint/2010/main" val="1864787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28</Words>
  <Application>Microsoft Office PowerPoint</Application>
  <PresentationFormat>On-screen Show 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테마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POWERPOINT TEMPLATES DESIGN</dc:title>
  <dc:creator>ALLPPT.com</dc:creator>
  <cp:lastModifiedBy>Registered User</cp:lastModifiedBy>
  <cp:revision>17</cp:revision>
  <dcterms:created xsi:type="dcterms:W3CDTF">2014-02-22T02:13:23Z</dcterms:created>
  <dcterms:modified xsi:type="dcterms:W3CDTF">2014-03-08T06:31:58Z</dcterms:modified>
</cp:coreProperties>
</file>