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92" y="-79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9768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5552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13033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27216"/>
            <a:ext cx="9144000" cy="85725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altLang="ko-KR" dirty="0" smtClean="0"/>
              <a:t> Click to edit Master title style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  <a:endParaRPr lang="ko-KR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46943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9806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2014-04-14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56615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2014-04-14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7851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2014-04-14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6104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2014-04-14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37280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2014-04-14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67004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2014-04-14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1359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27216"/>
            <a:ext cx="6948264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C5CDB-1AEF-4522-8EAF-CE1F4E5D863E}" type="datetimeFigureOut">
              <a:rPr lang="ko-KR" altLang="en-US" smtClean="0"/>
              <a:t>2014-04-14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52391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36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672409" y="1531119"/>
            <a:ext cx="486003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INSERT </a:t>
            </a:r>
            <a:r>
              <a:rPr kumimoji="0" lang="en-US" altLang="ko-KR" sz="1200" b="1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altLang="ko-KR" sz="12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TITLE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en-US" altLang="ko-KR" sz="1200" b="1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2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  <a:endParaRPr kumimoji="0" lang="en-US" altLang="ko-KR" sz="1200" b="1" dirty="0">
              <a:solidFill>
                <a:schemeClr val="bg1">
                  <a:lumMod val="6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3672408" y="555526"/>
            <a:ext cx="486003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</a:t>
            </a:r>
          </a:p>
          <a:p>
            <a:pPr algn="r"/>
            <a:r>
              <a:rPr lang="en-US" altLang="ko-KR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PPT TEMPLATES</a:t>
            </a:r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7236295" y="4443958"/>
            <a:ext cx="1296144" cy="307777"/>
          </a:xfrm>
          <a:prstGeom prst="rect">
            <a:avLst/>
          </a:prstGeom>
          <a:solidFill>
            <a:schemeClr val="bg1">
              <a:alpha val="56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Insert</a:t>
            </a:r>
            <a:r>
              <a:rPr lang="en-US" altLang="ko-K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LOGO</a:t>
            </a:r>
          </a:p>
        </p:txBody>
      </p:sp>
      <p:sp>
        <p:nvSpPr>
          <p:cNvPr id="7" name="TextBox 6">
            <a:hlinkClick r:id="rId2"/>
          </p:cNvPr>
          <p:cNvSpPr txBox="1"/>
          <p:nvPr/>
        </p:nvSpPr>
        <p:spPr>
          <a:xfrm>
            <a:off x="0" y="4844068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447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664" y="27216"/>
            <a:ext cx="7596336" cy="857250"/>
          </a:xfrm>
        </p:spPr>
        <p:txBody>
          <a:bodyPr>
            <a:normAutofit/>
          </a:bodyPr>
          <a:lstStyle/>
          <a:p>
            <a:pPr algn="l"/>
            <a:r>
              <a:rPr lang="en-US" altLang="ko-KR" sz="4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Enter Your Tittle </a:t>
            </a:r>
            <a:endParaRPr lang="ko-KR" altLang="en-US" sz="4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051720" y="1200151"/>
            <a:ext cx="6635080" cy="3394472"/>
          </a:xfrm>
        </p:spPr>
        <p:txBody>
          <a:bodyPr>
            <a:normAutofit fontScale="92500" lnSpcReduction="20000"/>
          </a:bodyPr>
          <a:lstStyle/>
          <a:p>
            <a:r>
              <a:rPr lang="en-US" altLang="ko-KR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Widescreen 16:9</a:t>
            </a:r>
          </a:p>
          <a:p>
            <a:pPr>
              <a:buFont typeface="Wingdings" pitchFamily="2" charset="2"/>
              <a:buChar char="ü"/>
            </a:pPr>
            <a:r>
              <a:rPr lang="en-US" altLang="ko-KR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  <a:p>
            <a:pPr>
              <a:buFont typeface="Wingdings" pitchFamily="2" charset="2"/>
              <a:buChar char="ü"/>
            </a:pPr>
            <a:endParaRPr lang="en-US" altLang="ko-KR" sz="20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altLang="ko-KR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This </a:t>
            </a:r>
            <a:r>
              <a:rPr lang="en-US" altLang="ko-KR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PowerPoint Template has clean and neutral design that can be adapted to any content and meets various market segments. With this many slides you are able to make a complete PowerPoint Presentation that best suit your needs</a:t>
            </a:r>
            <a:r>
              <a:rPr lang="en-US" altLang="ko-KR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endParaRPr lang="ko-KR" altLang="en-US" sz="20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0594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435</TotalTime>
  <Words>107</Words>
  <Application>Microsoft Office PowerPoint</Application>
  <PresentationFormat>On-screen Show (16:9)</PresentationFormat>
  <Paragraphs>11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 Enter Your Tittle 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Registered User</cp:lastModifiedBy>
  <cp:revision>10</cp:revision>
  <dcterms:created xsi:type="dcterms:W3CDTF">2014-04-01T16:27:38Z</dcterms:created>
  <dcterms:modified xsi:type="dcterms:W3CDTF">2014-04-14T05:26:35Z</dcterms:modified>
</cp:coreProperties>
</file>