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4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4944E-30DB-4574-9CF9-3370F23AAC2A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40434-8FB7-4F12-9777-348E5C616B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7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155926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3581603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</a:t>
            </a:r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851920" y="4496221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216"/>
            <a:ext cx="9144000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25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4</cp:revision>
  <dcterms:created xsi:type="dcterms:W3CDTF">2014-04-01T16:27:38Z</dcterms:created>
  <dcterms:modified xsi:type="dcterms:W3CDTF">2014-04-01T23:37:16Z</dcterms:modified>
</cp:coreProperties>
</file>