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536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00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52736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979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590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414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87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03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78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80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 smtClean="0"/>
              <a:t> Click to edit Master title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587EC-4A3E-4030-BABC-5E0C0236501C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931876"/>
            <a:ext cx="9144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TITLE OF</a:t>
            </a:r>
            <a:r>
              <a:rPr lang="en-US" altLang="ko-KR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0" y="4211796"/>
            <a:ext cx="914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4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  <a:r>
              <a:rPr lang="en-US" altLang="ko-KR" sz="4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</a:t>
            </a:r>
            <a:r>
              <a:rPr lang="en-US" altLang="ko-KR" sz="4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3851920" y="5805264"/>
            <a:ext cx="1296144" cy="307777"/>
          </a:xfrm>
          <a:prstGeom prst="rect">
            <a:avLst/>
          </a:prstGeom>
          <a:solidFill>
            <a:schemeClr val="bg1">
              <a:alpha val="56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6525344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Arial Unicode MS" pitchFamily="50" charset="-127"/>
              </a:rPr>
              <a:t> Enter Your Tittle</a:t>
            </a:r>
            <a:endParaRPr lang="ko-KR" altLang="en-US" sz="4400" dirty="0">
              <a:solidFill>
                <a:schemeClr val="tx1">
                  <a:lumMod val="85000"/>
                  <a:lumOff val="15000"/>
                </a:schemeClr>
              </a:solidFill>
              <a:ea typeface="Arial Unicode MS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25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4</cp:revision>
  <dcterms:created xsi:type="dcterms:W3CDTF">2014-04-01T16:35:38Z</dcterms:created>
  <dcterms:modified xsi:type="dcterms:W3CDTF">2014-04-01T23:37:10Z</dcterms:modified>
</cp:coreProperties>
</file>