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3005083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1700808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32656"/>
            <a:ext cx="1296144" cy="307777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85000"/>
                  <a:lumOff val="1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5</cp:revision>
  <dcterms:created xsi:type="dcterms:W3CDTF">2014-04-01T16:35:38Z</dcterms:created>
  <dcterms:modified xsi:type="dcterms:W3CDTF">2014-04-02T02:29:57Z</dcterms:modified>
</cp:coreProperties>
</file>