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8393" y="1750045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528392" y="741933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899592" y="4238967"/>
            <a:ext cx="1224136" cy="276999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7216"/>
            <a:ext cx="7596336" cy="857250"/>
          </a:xfrm>
        </p:spPr>
        <p:txBody>
          <a:bodyPr>
            <a:normAutofit/>
          </a:bodyPr>
          <a:lstStyle/>
          <a:p>
            <a:pPr algn="l"/>
            <a:r>
              <a:rPr lang="en-US" altLang="ko-KR" sz="4000" dirty="0" smtClean="0"/>
              <a:t> Enter Your Tittle 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25</Words>
  <Application>Microsoft Office PowerPoint</Application>
  <PresentationFormat>On-screen Show (16:9)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6</cp:revision>
  <dcterms:created xsi:type="dcterms:W3CDTF">2014-04-01T16:27:38Z</dcterms:created>
  <dcterms:modified xsi:type="dcterms:W3CDTF">2014-04-02T02:32:39Z</dcterms:modified>
</cp:coreProperties>
</file>