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443958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99216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41610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216"/>
            <a:ext cx="7668344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25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6</cp:revision>
  <dcterms:created xsi:type="dcterms:W3CDTF">2014-04-01T16:27:38Z</dcterms:created>
  <dcterms:modified xsi:type="dcterms:W3CDTF">2014-04-02T02:18:16Z</dcterms:modified>
</cp:coreProperties>
</file>