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92" y="-7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5552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3033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27216"/>
            <a:ext cx="9144000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altLang="ko-KR" dirty="0" smtClean="0"/>
              <a:t> 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9806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6615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2014-04-02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7851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2014-04-02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6104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2014-04-02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7280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7004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359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27216"/>
            <a:ext cx="6948264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C5CDB-1AEF-4522-8EAF-CE1F4E5D863E}" type="datetimeFigureOut">
              <a:rPr lang="ko-KR" altLang="en-US" smtClean="0"/>
              <a:t>2014-04-02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hlinkClick r:id="rId2"/>
          </p:cNvPr>
          <p:cNvSpPr txBox="1"/>
          <p:nvPr/>
        </p:nvSpPr>
        <p:spPr>
          <a:xfrm>
            <a:off x="0" y="4844068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1"/>
          <p:cNvSpPr txBox="1">
            <a:spLocks noChangeArrowheads="1"/>
          </p:cNvSpPr>
          <p:nvPr/>
        </p:nvSpPr>
        <p:spPr bwMode="auto">
          <a:xfrm>
            <a:off x="3923928" y="4443958"/>
            <a:ext cx="1296144" cy="307777"/>
          </a:xfrm>
          <a:prstGeom prst="rect">
            <a:avLst/>
          </a:prstGeom>
          <a:solidFill>
            <a:schemeClr val="bg1">
              <a:alpha val="56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</a:t>
            </a:r>
            <a:r>
              <a:rPr lang="en-US" altLang="ko-K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LOGO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3992165"/>
            <a:ext cx="9144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4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400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4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TITLE OF</a:t>
            </a:r>
            <a:r>
              <a:rPr lang="en-US" altLang="ko-KR" sz="14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4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400" b="1" dirty="0">
              <a:solidFill>
                <a:schemeClr val="bg1">
                  <a:lumMod val="6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1"/>
          <p:cNvSpPr txBox="1">
            <a:spLocks noChangeArrowheads="1"/>
          </p:cNvSpPr>
          <p:nvPr/>
        </p:nvSpPr>
        <p:spPr bwMode="auto">
          <a:xfrm>
            <a:off x="0" y="3416101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PPT TEMPLATES</a:t>
            </a:r>
          </a:p>
        </p:txBody>
      </p:sp>
    </p:spTree>
    <p:extLst>
      <p:ext uri="{BB962C8B-B14F-4D97-AF65-F5344CB8AC3E}">
        <p14:creationId xmlns:p14="http://schemas.microsoft.com/office/powerpoint/2010/main" val="303447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5656" y="27216"/>
            <a:ext cx="7668344" cy="857250"/>
          </a:xfrm>
        </p:spPr>
        <p:txBody>
          <a:bodyPr>
            <a:normAutofit/>
          </a:bodyPr>
          <a:lstStyle/>
          <a:p>
            <a:pPr algn="l"/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Enter Your Tittle </a:t>
            </a:r>
            <a:endParaRPr lang="ko-KR" altLang="en-US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594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</TotalTime>
  <Words>25</Words>
  <Application>Microsoft Office PowerPoint</Application>
  <PresentationFormat>On-screen Show (16:9)</PresentationFormat>
  <Paragraphs>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 Enter Your Tittle 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Registered User</cp:lastModifiedBy>
  <cp:revision>6</cp:revision>
  <dcterms:created xsi:type="dcterms:W3CDTF">2014-04-01T16:27:38Z</dcterms:created>
  <dcterms:modified xsi:type="dcterms:W3CDTF">2014-04-02T02:18:16Z</dcterms:modified>
</cp:coreProperties>
</file>