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106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221107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916832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103948" y="6114782"/>
            <a:ext cx="936104" cy="338554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</a:t>
            </a:r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</a:t>
            </a:r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63277"/>
            <a:ext cx="720080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103948" y="6402814"/>
            <a:ext cx="936104" cy="338554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2014-04-15T08:20:31Z</dcterms:modified>
</cp:coreProperties>
</file>