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7106" autoAdjust="0"/>
    <p:restoredTop sz="94700" autoAdjust="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2014-04-15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3221107"/>
            <a:ext cx="54360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95536" y="1916832"/>
            <a:ext cx="543609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0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40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4103948" y="6114782"/>
            <a:ext cx="936104" cy="338554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LOGO</a:t>
            </a:r>
            <a:endParaRPr lang="en-US" altLang="ko-KR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92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accent6">
                    <a:lumMod val="50000"/>
                  </a:schemeClr>
                </a:solidFill>
                <a:ea typeface="Arial Unicode MS" pitchFamily="50" charset="-127"/>
              </a:rPr>
              <a:t> </a:t>
            </a:r>
            <a:r>
              <a:rPr lang="en-US" altLang="ko-KR" sz="4400" dirty="0" smtClean="0">
                <a:solidFill>
                  <a:schemeClr val="accent6">
                    <a:lumMod val="50000"/>
                  </a:schemeClr>
                </a:solidFill>
                <a:ea typeface="Arial Unicode MS" pitchFamily="50" charset="-127"/>
              </a:rPr>
              <a:t> Enter </a:t>
            </a:r>
            <a:r>
              <a:rPr lang="en-US" altLang="ko-KR" sz="4400" dirty="0" smtClean="0">
                <a:solidFill>
                  <a:schemeClr val="accent6">
                    <a:lumMod val="50000"/>
                  </a:schemeClr>
                </a:solidFill>
                <a:ea typeface="Arial Unicode MS" pitchFamily="50" charset="-127"/>
              </a:rPr>
              <a:t>Your Tittle</a:t>
            </a:r>
            <a:endParaRPr lang="ko-KR" altLang="en-US" sz="4400" dirty="0">
              <a:solidFill>
                <a:schemeClr val="accent6">
                  <a:lumMod val="50000"/>
                </a:schemeClr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063277"/>
            <a:ext cx="7200800" cy="4525963"/>
          </a:xfrm>
        </p:spPr>
        <p:txBody>
          <a:bodyPr>
            <a:normAutofit lnSpcReduction="10000"/>
          </a:bodyPr>
          <a:lstStyle/>
          <a:p>
            <a:r>
              <a:rPr lang="en-US" altLang="ko-KR" sz="40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Standard 4:3</a:t>
            </a:r>
            <a:endParaRPr lang="en-US" altLang="ko-KR" sz="40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sz="22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altLang="ko-KR" sz="22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2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ko-KR" altLang="en-US" sz="2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103948" y="6402814"/>
            <a:ext cx="936104" cy="338554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LOGO</a:t>
            </a:r>
            <a:endParaRPr lang="en-US" altLang="ko-KR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107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11</cp:revision>
  <dcterms:created xsi:type="dcterms:W3CDTF">2014-04-01T16:35:38Z</dcterms:created>
  <dcterms:modified xsi:type="dcterms:W3CDTF">2014-04-15T08:20:31Z</dcterms:modified>
</cp:coreProperties>
</file>