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268324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170765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20" y="247749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 Enter </a:t>
            </a:r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</a:rPr>
              <a:t>Your Tittle </a:t>
            </a:r>
            <a:endParaRPr lang="ko-KR" alt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1059582"/>
            <a:ext cx="7200800" cy="3394472"/>
          </a:xfrm>
        </p:spPr>
        <p:txBody>
          <a:bodyPr>
            <a:normAutofit fontScale="92500"/>
          </a:bodyPr>
          <a:lstStyle/>
          <a:p>
            <a:r>
              <a:rPr lang="en-US" altLang="ko-K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9</cp:revision>
  <dcterms:created xsi:type="dcterms:W3CDTF">2014-04-01T16:27:38Z</dcterms:created>
  <dcterms:modified xsi:type="dcterms:W3CDTF">2014-04-15T08:23:31Z</dcterms:modified>
</cp:coreProperties>
</file>