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3" y="2683247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539552" y="1707654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452320" y="247749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rgbClr val="C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rgbClr val="C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altLang="ko-KR" sz="4000" dirty="0" smtClean="0">
                <a:solidFill>
                  <a:schemeClr val="accent6">
                    <a:lumMod val="50000"/>
                  </a:schemeClr>
                </a:solidFill>
              </a:rPr>
              <a:t> Enter </a:t>
            </a:r>
            <a:r>
              <a:rPr lang="en-US" altLang="ko-KR" sz="4000" dirty="0" smtClean="0">
                <a:solidFill>
                  <a:schemeClr val="accent6">
                    <a:lumMod val="50000"/>
                  </a:schemeClr>
                </a:solidFill>
              </a:rPr>
              <a:t>Your Tittle </a:t>
            </a:r>
            <a:endParaRPr lang="ko-KR" altLang="en-US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1560" y="1059582"/>
            <a:ext cx="7200800" cy="3394472"/>
          </a:xfrm>
        </p:spPr>
        <p:txBody>
          <a:bodyPr>
            <a:normAutofit fontScale="92500"/>
          </a:bodyPr>
          <a:lstStyle/>
          <a:p>
            <a:r>
              <a:rPr lang="en-US" altLang="ko-KR" sz="2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9</cp:revision>
  <dcterms:created xsi:type="dcterms:W3CDTF">2014-04-01T16:27:38Z</dcterms:created>
  <dcterms:modified xsi:type="dcterms:W3CDTF">2014-04-15T08:23:31Z</dcterms:modified>
</cp:coreProperties>
</file>