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393" y="2902173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28392" y="1926580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92279" y="4454991"/>
            <a:ext cx="1296144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388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200151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10</cp:revision>
  <dcterms:created xsi:type="dcterms:W3CDTF">2014-04-01T16:27:38Z</dcterms:created>
  <dcterms:modified xsi:type="dcterms:W3CDTF">2014-04-18T12:21:19Z</dcterms:modified>
</cp:coreProperties>
</file>