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2014-04-07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35897" y="1654696"/>
            <a:ext cx="486003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4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4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4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4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635896" y="555526"/>
            <a:ext cx="486003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236296" y="4568229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7216"/>
            <a:ext cx="7596336" cy="857250"/>
          </a:xfrm>
        </p:spPr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25</Words>
  <Application>Microsoft Office PowerPoint</Application>
  <PresentationFormat>On-screen Show (16:9)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6</cp:revision>
  <dcterms:created xsi:type="dcterms:W3CDTF">2014-04-01T16:27:38Z</dcterms:created>
  <dcterms:modified xsi:type="dcterms:W3CDTF">2014-04-07T09:25:59Z</dcterms:modified>
</cp:coreProperties>
</file>