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 Click to edit Master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87EC-4A3E-4030-BABC-5E0C0236501C}" type="datetimeFigureOut">
              <a:rPr lang="ko-KR" altLang="en-US" smtClean="0"/>
              <a:t>2014-04-07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75856" y="2132856"/>
            <a:ext cx="54360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4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4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4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4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4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275856" y="1052736"/>
            <a:ext cx="543609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3995936" y="6145559"/>
            <a:ext cx="1296144" cy="307777"/>
          </a:xfrm>
          <a:prstGeom prst="rect">
            <a:avLst/>
          </a:prstGeom>
          <a:solidFill>
            <a:schemeClr val="bg1">
              <a:alpha val="56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344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16778"/>
            <a:ext cx="7596336" cy="1052736"/>
          </a:xfrm>
        </p:spPr>
        <p:txBody>
          <a:bodyPr/>
          <a:lstStyle/>
          <a:p>
            <a:r>
              <a:rPr lang="en-US" altLang="ko-KR" sz="4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Arial Unicode MS" pitchFamily="50" charset="-127"/>
              </a:rPr>
              <a:t> Enter Your Tittle</a:t>
            </a:r>
            <a:endParaRPr lang="ko-KR" altLang="en-US" sz="4400" dirty="0">
              <a:solidFill>
                <a:schemeClr val="tx1">
                  <a:lumMod val="75000"/>
                  <a:lumOff val="25000"/>
                </a:schemeClr>
              </a:solidFill>
              <a:ea typeface="Arial Unicode MS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25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5</cp:revision>
  <dcterms:created xsi:type="dcterms:W3CDTF">2014-04-01T16:35:38Z</dcterms:created>
  <dcterms:modified xsi:type="dcterms:W3CDTF">2014-04-07T09:18:44Z</dcterms:modified>
</cp:coreProperties>
</file>