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8112" y="2401724"/>
            <a:ext cx="54360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008112" y="1124744"/>
            <a:ext cx="54360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008112" y="6165304"/>
            <a:ext cx="1115616" cy="261610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1008112" y="6525344"/>
            <a:ext cx="81358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25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6</cp:revision>
  <dcterms:created xsi:type="dcterms:W3CDTF">2014-04-01T16:35:38Z</dcterms:created>
  <dcterms:modified xsi:type="dcterms:W3CDTF">2014-04-08T22:31:54Z</dcterms:modified>
</cp:coreProperties>
</file>