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4139952" y="4424213"/>
            <a:ext cx="864096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  <a:endParaRPr lang="en-US" altLang="ko-KR" sz="1400" b="1" dirty="0" smtClean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064173"/>
            <a:ext cx="9144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0" y="3468364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29208" y="987574"/>
            <a:ext cx="7859216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106</Words>
  <Application>Microsoft Office PowerPoint</Application>
  <PresentationFormat>On-screen Show (16:9)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10</cp:revision>
  <dcterms:created xsi:type="dcterms:W3CDTF">2014-04-01T16:27:38Z</dcterms:created>
  <dcterms:modified xsi:type="dcterms:W3CDTF">2014-04-28T17:52:40Z</dcterms:modified>
</cp:coreProperties>
</file>