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78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2416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2014-04-29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25368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2014-04-29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21001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16778"/>
            <a:ext cx="9144000" cy="1052736"/>
          </a:xfrm>
        </p:spPr>
        <p:txBody>
          <a:bodyPr/>
          <a:lstStyle>
            <a:lvl1pPr>
              <a:defRPr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 Click to edit Master title style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2014-04-29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4015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2014-04-29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19799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2014-04-29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45900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2014-04-29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34140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6778"/>
            <a:ext cx="9144000" cy="1052736"/>
          </a:xfr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2014-04-29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7873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2014-04-29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60371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2014-04-29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6782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2014-04-29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28806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6778"/>
            <a:ext cx="9144000" cy="10527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altLang="ko-KR" dirty="0" smtClean="0"/>
              <a:t> Click to edit Master title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E587EC-4A3E-4030-BABC-5E0C0236501C}" type="datetimeFigureOut">
              <a:rPr lang="ko-KR" altLang="en-US" smtClean="0"/>
              <a:t>2014-04-29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37338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spcBef>
          <a:spcPct val="0"/>
        </a:spcBef>
        <a:buNone/>
        <a:defRPr sz="40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4139952" y="5857527"/>
            <a:ext cx="864096" cy="307777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1400" b="1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LOGO</a:t>
            </a:r>
            <a:endParaRPr lang="en-US" altLang="ko-KR" sz="1400" b="1" dirty="0" smtClean="0">
              <a:solidFill>
                <a:schemeClr val="bg1"/>
              </a:solidFill>
              <a:latin typeface="Arial" pitchFamily="34" charset="0"/>
              <a:ea typeface="맑은 고딕" pitchFamily="50" charset="-127"/>
              <a:cs typeface="Arial" pitchFamily="34" charset="0"/>
            </a:endParaRPr>
          </a:p>
        </p:txBody>
      </p:sp>
      <p:sp>
        <p:nvSpPr>
          <p:cNvPr id="7" name="TextBox 6">
            <a:hlinkClick r:id="rId2"/>
          </p:cNvPr>
          <p:cNvSpPr txBox="1"/>
          <p:nvPr/>
        </p:nvSpPr>
        <p:spPr>
          <a:xfrm>
            <a:off x="0" y="6525344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bg1">
                  <a:lumMod val="9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5353471"/>
            <a:ext cx="9144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INSERT </a:t>
            </a:r>
            <a:r>
              <a:rPr kumimoji="0" lang="en-US" altLang="ko-KR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kumimoji="0" lang="en-US" altLang="ko-KR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TITLE OF</a:t>
            </a:r>
            <a:r>
              <a:rPr lang="en-US" altLang="ko-KR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YOUR PRESENTATION HERE    </a:t>
            </a:r>
            <a:endParaRPr kumimoji="0" lang="en-US" altLang="ko-KR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1"/>
          <p:cNvSpPr txBox="1">
            <a:spLocks noChangeArrowheads="1"/>
          </p:cNvSpPr>
          <p:nvPr/>
        </p:nvSpPr>
        <p:spPr bwMode="auto">
          <a:xfrm>
            <a:off x="0" y="4633391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4000" b="1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PPT TEMPLATES</a:t>
            </a:r>
          </a:p>
        </p:txBody>
      </p:sp>
    </p:spTree>
    <p:extLst>
      <p:ext uri="{BB962C8B-B14F-4D97-AF65-F5344CB8AC3E}">
        <p14:creationId xmlns:p14="http://schemas.microsoft.com/office/powerpoint/2010/main" val="1941221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44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Arial Unicode MS" pitchFamily="50" charset="-127"/>
              </a:rPr>
              <a:t> Enter Your Tittle</a:t>
            </a:r>
            <a:endParaRPr lang="ko-KR" altLang="en-US" sz="4400" dirty="0">
              <a:solidFill>
                <a:schemeClr val="tx1">
                  <a:lumMod val="75000"/>
                  <a:lumOff val="25000"/>
                </a:schemeClr>
              </a:solidFill>
              <a:ea typeface="Arial Unicode MS" pitchFamily="50" charset="-127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216" y="1268760"/>
            <a:ext cx="7787208" cy="4525963"/>
          </a:xfrm>
        </p:spPr>
        <p:txBody>
          <a:bodyPr>
            <a:normAutofit lnSpcReduction="10000"/>
          </a:bodyPr>
          <a:lstStyle/>
          <a:p>
            <a:r>
              <a:rPr lang="en-US" altLang="ko-KR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Standard 4:3</a:t>
            </a:r>
            <a:endParaRPr lang="en-US" altLang="ko-KR" sz="40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altLang="ko-KR" sz="2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  <a:endParaRPr lang="en-US" altLang="ko-KR" sz="2200" dirty="0" smtClean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endParaRPr lang="en-US" altLang="ko-KR" sz="22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altLang="ko-KR" sz="2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This </a:t>
            </a:r>
            <a:r>
              <a:rPr lang="en-US" altLang="ko-KR" sz="2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PowerPoint Template has clean and neutral design that can be adapted to any content and meets various market segments. With this many slides you are able to make a complete PowerPoint Presentation that best suit your needs. </a:t>
            </a:r>
            <a:endParaRPr lang="ko-KR" altLang="en-US" sz="2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17631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433</TotalTime>
  <Words>106</Words>
  <Application>Microsoft Office PowerPoint</Application>
  <PresentationFormat>On-screen Show 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 Enter Your Tittle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Registered User</cp:lastModifiedBy>
  <cp:revision>12</cp:revision>
  <dcterms:created xsi:type="dcterms:W3CDTF">2014-04-01T16:35:38Z</dcterms:created>
  <dcterms:modified xsi:type="dcterms:W3CDTF">2014-04-28T17:53:05Z</dcterms:modified>
</cp:coreProperties>
</file>