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139952" y="5857527"/>
            <a:ext cx="864096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  <a:endParaRPr lang="en-US" altLang="ko-KR" sz="14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353471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463339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216" y="1268760"/>
            <a:ext cx="7787208" cy="4525963"/>
          </a:xfrm>
        </p:spPr>
        <p:txBody>
          <a:bodyPr>
            <a:normAutofit lnSpcReduction="10000"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106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12</cp:revision>
  <dcterms:created xsi:type="dcterms:W3CDTF">2014-04-01T16:35:38Z</dcterms:created>
  <dcterms:modified xsi:type="dcterms:W3CDTF">2014-04-28T17:53:05Z</dcterms:modified>
</cp:coreProperties>
</file>