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2014-04-20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923928" y="4371950"/>
            <a:ext cx="1296144" cy="276999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 LOGO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878927"/>
            <a:ext cx="9144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0" y="3302863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107</Words>
  <Application>Microsoft Office PowerPoint</Application>
  <PresentationFormat>On-screen Show (16:9)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9</cp:revision>
  <dcterms:created xsi:type="dcterms:W3CDTF">2014-04-01T16:27:38Z</dcterms:created>
  <dcterms:modified xsi:type="dcterms:W3CDTF">2014-04-20T05:49:33Z</dcterms:modified>
</cp:coreProperties>
</file>