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0" y="3456295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80520" y="234888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9992" y="2492896"/>
            <a:ext cx="108520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2014-04-09T02:20:34Z</dcterms:modified>
</cp:coreProperties>
</file>