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2014-04-05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2014-04-05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2014-04-05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2014-04-05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2014-04-05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2014-04-05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2014-04-05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2014-04-05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2014-04-05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2014-04-05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23928" y="5949280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075892"/>
            <a:ext cx="9144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4355812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6778"/>
            <a:ext cx="7596336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rgbClr val="0070C0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rgbClr val="0070C0"/>
              </a:solidFill>
              <a:ea typeface="Arial Unicode MS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25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5</cp:revision>
  <dcterms:created xsi:type="dcterms:W3CDTF">2014-04-01T16:35:38Z</dcterms:created>
  <dcterms:modified xsi:type="dcterms:W3CDTF">2014-04-05T04:03:32Z</dcterms:modified>
</cp:coreProperties>
</file>