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E587EC-4A3E-4030-BABC-5E0C0236501C}" type="datetimeFigureOut">
              <a:rPr lang="ko-KR" altLang="en-US" smtClean="0"/>
              <a:t>2014-04-05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5949280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075892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355812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6778"/>
            <a:ext cx="7596336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rgbClr val="0070C0"/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rgbClr val="0070C0"/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5</cp:revision>
  <dcterms:created xsi:type="dcterms:W3CDTF">2014-04-01T16:35:38Z</dcterms:created>
  <dcterms:modified xsi:type="dcterms:W3CDTF">2014-04-05T04:03:32Z</dcterms:modified>
</cp:coreProperties>
</file>