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40360" y="2212995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0" y="908720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80312" y="6145559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85000"/>
                  <a:lumOff val="15000"/>
                </a:schemeClr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5</cp:revision>
  <dcterms:created xsi:type="dcterms:W3CDTF">2014-04-01T16:35:38Z</dcterms:created>
  <dcterms:modified xsi:type="dcterms:W3CDTF">2014-04-07T09:21:55Z</dcterms:modified>
</cp:coreProperties>
</file>