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2014-04-02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923928" y="6001543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3688" y="4664169"/>
            <a:ext cx="55446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1763688" y="4077072"/>
            <a:ext cx="55446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bg1"/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bg1"/>
              </a:solidFill>
              <a:ea typeface="Arial Unicode MS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25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6</cp:revision>
  <dcterms:created xsi:type="dcterms:W3CDTF">2014-04-01T16:35:38Z</dcterms:created>
  <dcterms:modified xsi:type="dcterms:W3CDTF">2014-04-01T23:37:29Z</dcterms:modified>
</cp:coreProperties>
</file>