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887924" y="4496221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63688" y="3878927"/>
            <a:ext cx="55446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763688" y="3291830"/>
            <a:ext cx="55446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216"/>
            <a:ext cx="9144000" cy="85725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bg1"/>
                </a:solidFill>
              </a:rPr>
              <a:t> Enter Your Tittle 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25</Words>
  <Application>Microsoft Office PowerPoint</Application>
  <PresentationFormat>On-screen Show (16:9)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5</cp:revision>
  <dcterms:created xsi:type="dcterms:W3CDTF">2014-04-01T16:27:38Z</dcterms:created>
  <dcterms:modified xsi:type="dcterms:W3CDTF">2014-04-01T23:37:47Z</dcterms:modified>
</cp:coreProperties>
</file>