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031940" y="6165304"/>
            <a:ext cx="1080120" cy="253916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54516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6916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2014-04-09T04:15:07Z</dcterms:modified>
</cp:coreProperties>
</file>