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923928" y="5785519"/>
            <a:ext cx="1296144" cy="307777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61718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TITLE OF</a:t>
            </a:r>
            <a:r>
              <a:rPr lang="en-US" altLang="ko-KR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54163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107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12</cp:revision>
  <dcterms:created xsi:type="dcterms:W3CDTF">2014-04-01T16:35:38Z</dcterms:created>
  <dcterms:modified xsi:type="dcterms:W3CDTF">2014-04-30T02:46:41Z</dcterms:modified>
</cp:coreProperties>
</file>