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2014-04-30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923928" y="4299942"/>
            <a:ext cx="1296144" cy="307777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867894"/>
            <a:ext cx="9144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TITLE OF</a:t>
            </a:r>
            <a:r>
              <a:rPr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0" y="329183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Enter Your Tittle 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394472"/>
          </a:xfrm>
        </p:spPr>
        <p:txBody>
          <a:bodyPr>
            <a:normAutofit lnSpcReduction="10000"/>
          </a:bodyPr>
          <a:lstStyle/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Widescreen 16:9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ko-KR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107</Words>
  <Application>Microsoft Office PowerPoint</Application>
  <PresentationFormat>On-screen Show (16:9)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 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Registered User</cp:lastModifiedBy>
  <cp:revision>10</cp:revision>
  <dcterms:created xsi:type="dcterms:W3CDTF">2014-04-01T16:27:38Z</dcterms:created>
  <dcterms:modified xsi:type="dcterms:W3CDTF">2014-04-30T02:40:35Z</dcterms:modified>
</cp:coreProperties>
</file>