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95936" y="4515966"/>
            <a:ext cx="1152128" cy="246221"/>
          </a:xfrm>
          <a:prstGeom prst="rect">
            <a:avLst/>
          </a:prstGeom>
          <a:solidFill>
            <a:schemeClr val="bg1">
              <a:alpha val="17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083918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5508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2014-04-01T16:27:38Z</dcterms:created>
  <dcterms:modified xsi:type="dcterms:W3CDTF">2014-04-08T22:25:33Z</dcterms:modified>
</cp:coreProperties>
</file>