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2014-04-18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91881" y="3622253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491880" y="2646660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055768" y="535781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03998"/>
            <a:ext cx="83519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7216"/>
            <a:ext cx="7596336" cy="857250"/>
          </a:xfrm>
        </p:spPr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79712" y="1200151"/>
            <a:ext cx="6707088" cy="3394472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107</Words>
  <Application>Microsoft Office PowerPoint</Application>
  <PresentationFormat>On-screen Show (16:9)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10</cp:revision>
  <dcterms:created xsi:type="dcterms:W3CDTF">2014-04-01T16:27:38Z</dcterms:created>
  <dcterms:modified xsi:type="dcterms:W3CDTF">2014-04-18T12:28:25Z</dcterms:modified>
</cp:coreProperties>
</file>