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1881" y="362225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491880" y="264666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055768" y="535781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03998"/>
            <a:ext cx="83519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200151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10</cp:revision>
  <dcterms:created xsi:type="dcterms:W3CDTF">2014-04-01T16:27:38Z</dcterms:created>
  <dcterms:modified xsi:type="dcterms:W3CDTF">2014-04-18T12:28:25Z</dcterms:modified>
</cp:coreProperties>
</file>