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923928" y="6021288"/>
            <a:ext cx="1296144" cy="276999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808185"/>
            <a:ext cx="914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4212376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bg1"/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bg1"/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107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2014-04-01T16:35:38Z</dcterms:created>
  <dcterms:modified xsi:type="dcterms:W3CDTF">2014-04-12T07:51:45Z</dcterms:modified>
</cp:coreProperties>
</file>