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2014-04-12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923928" y="4554066"/>
            <a:ext cx="1296144" cy="276999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 LOGO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3887639"/>
            <a:ext cx="9144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0" y="329183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bg1"/>
                </a:solidFill>
              </a:rPr>
              <a:t> Enter Your Tittle </a:t>
            </a:r>
            <a:endParaRPr lang="ko-KR" altLang="en-US" sz="4000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107</Words>
  <Application>Microsoft Office PowerPoint</Application>
  <PresentationFormat>On-screen Show (16:9)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10</cp:revision>
  <dcterms:created xsi:type="dcterms:W3CDTF">2014-04-01T16:27:38Z</dcterms:created>
  <dcterms:modified xsi:type="dcterms:W3CDTF">2014-04-12T07:53:54Z</dcterms:modified>
</cp:coreProperties>
</file>