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83164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43808" y="1852831"/>
            <a:ext cx="543609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100" b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1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100" b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1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100" b="1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2843808" y="844719"/>
            <a:ext cx="543609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7308304" y="4406066"/>
            <a:ext cx="1008112" cy="253916"/>
          </a:xfrm>
          <a:prstGeom prst="rect">
            <a:avLst/>
          </a:prstGeom>
          <a:solidFill>
            <a:schemeClr val="bg1">
              <a:alpha val="18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05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bg1"/>
                </a:solidFill>
              </a:rPr>
              <a:t> Enter Your Tittle 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25</Words>
  <Application>Microsoft Office PowerPoint</Application>
  <PresentationFormat>On-screen Show (16:9)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7</cp:revision>
  <dcterms:created xsi:type="dcterms:W3CDTF">2014-04-01T16:27:38Z</dcterms:created>
  <dcterms:modified xsi:type="dcterms:W3CDTF">2014-04-08T22:30:44Z</dcterms:modified>
</cp:coreProperties>
</file>