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2014-04-13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56384" y="2426783"/>
            <a:ext cx="54360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474140" y="1429548"/>
            <a:ext cx="54360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200" b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323528" y="5661248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447006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10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4400" dirty="0" smtClean="0">
                <a:solidFill>
                  <a:schemeClr val="accent3">
                    <a:lumMod val="50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accent3">
                  <a:lumMod val="50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40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2014-04-01T16:35:38Z</dcterms:created>
  <dcterms:modified xsi:type="dcterms:W3CDTF">2014-04-13T08:42:16Z</dcterms:modified>
</cp:coreProperties>
</file>