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2014-05-02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19873" y="189406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419872" y="91846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983760" y="4424213"/>
            <a:ext cx="1296144" cy="307777"/>
          </a:xfrm>
          <a:prstGeom prst="rect">
            <a:avLst/>
          </a:prstGeom>
          <a:solidFill>
            <a:schemeClr val="bg1">
              <a:alpha val="56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2014-04-01T16:27:38Z</dcterms:created>
  <dcterms:modified xsi:type="dcterms:W3CDTF">2014-05-02T04:30:57Z</dcterms:modified>
</cp:coreProperties>
</file>