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9873" y="1894061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419872" y="918468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983760" y="4424213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2014-05-02T04:30:57Z</dcterms:modified>
</cp:coreProperties>
</file>