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1" y="167513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71600" y="69954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971601" y="4280197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2">
                    <a:lumMod val="50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2014-04-01T16:27:38Z</dcterms:created>
  <dcterms:modified xsi:type="dcterms:W3CDTF">2014-05-27T08:37:02Z</dcterms:modified>
</cp:coreProperties>
</file>