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2157300"/>
            <a:ext cx="48245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39552" y="1124744"/>
            <a:ext cx="48245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39552" y="5661248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accent5">
                    <a:lumMod val="50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accent5">
                  <a:lumMod val="50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2014-05-17T00:25:58Z</dcterms:modified>
</cp:coreProperties>
</file>