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2014-05-27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5897" y="1675135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635896" y="699542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199784" y="3795886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684365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7452320" y="4659982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23528" y="4659982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Your Slogan</a:t>
            </a:r>
            <a:endParaRPr lang="en-US" altLang="ko-KR" sz="1400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111</Words>
  <Application>Microsoft Office PowerPoint</Application>
  <PresentationFormat>On-screen Show (16:9)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12</cp:revision>
  <dcterms:created xsi:type="dcterms:W3CDTF">2014-04-01T16:27:38Z</dcterms:created>
  <dcterms:modified xsi:type="dcterms:W3CDTF">2014-05-27T08:09:50Z</dcterms:modified>
</cp:coreProperties>
</file>