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4416" y="3687415"/>
            <a:ext cx="49320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744416" y="2535287"/>
            <a:ext cx="49320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6021287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2014-04-01T16:35:38Z</dcterms:created>
  <dcterms:modified xsi:type="dcterms:W3CDTF">2014-05-02T04:32:36Z</dcterms:modified>
</cp:coreProperties>
</file>