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6949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84941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>
                    <a:lumMod val="9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>
                  <a:lumMod val="9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2014-05-19T23:08:51Z</dcterms:modified>
</cp:coreProperties>
</file>