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083918"/>
            <a:ext cx="9144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 OF</a:t>
            </a:r>
            <a:r>
              <a:rPr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0" y="3507854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3923928" y="4384372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Enter Your Tittle </a:t>
            </a:r>
            <a:endParaRPr lang="ko-KR" alt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394472"/>
          </a:xfrm>
        </p:spPr>
        <p:txBody>
          <a:bodyPr>
            <a:normAutofit lnSpcReduction="10000"/>
          </a:bodyPr>
          <a:lstStyle/>
          <a:p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ko-KR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107</Words>
  <Application>Microsoft Office PowerPoint</Application>
  <PresentationFormat>On-screen Show (16:9)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11</cp:revision>
  <dcterms:created xsi:type="dcterms:W3CDTF">2014-04-01T16:27:38Z</dcterms:created>
  <dcterms:modified xsi:type="dcterms:W3CDTF">2014-05-19T23:08:40Z</dcterms:modified>
</cp:coreProperties>
</file>