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578551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34417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624099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2014-05-17T00:37:03Z</dcterms:modified>
</cp:coreProperties>
</file>