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52736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2014-05-17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2014-05-17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2014-05-17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 Click to edit Master title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87EC-4A3E-4030-BABC-5E0C0236501C}" type="datetimeFigureOut">
              <a:rPr lang="ko-KR" altLang="en-US" smtClean="0"/>
              <a:t>2014-05-17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3923928" y="5785519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6525344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344179"/>
            <a:ext cx="9144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4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4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 OF</a:t>
            </a:r>
            <a:r>
              <a:rPr lang="en-US" altLang="ko-KR" sz="14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4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400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0" y="4624099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4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Arial Unicode MS" pitchFamily="50" charset="-127"/>
              </a:rPr>
              <a:t> Enter Your Tittle</a:t>
            </a:r>
            <a:endParaRPr lang="ko-KR" altLang="en-US" sz="4400" dirty="0">
              <a:solidFill>
                <a:schemeClr val="tx1">
                  <a:lumMod val="75000"/>
                  <a:lumOff val="25000"/>
                </a:schemeClr>
              </a:solidFill>
              <a:ea typeface="Arial Unicode MS" pitchFamily="50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Standard 4:3</a:t>
            </a:r>
            <a:endParaRPr lang="en-US" altLang="ko-KR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en-US" altLang="ko-KR" sz="2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en-US" altLang="ko-KR" sz="22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ko-KR" altLang="en-US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107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13</cp:revision>
  <dcterms:created xsi:type="dcterms:W3CDTF">2014-04-01T16:35:38Z</dcterms:created>
  <dcterms:modified xsi:type="dcterms:W3CDTF">2014-05-17T00:37:03Z</dcterms:modified>
</cp:coreProperties>
</file>