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2014-05-06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11960" y="1887215"/>
            <a:ext cx="41764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211960" y="735087"/>
            <a:ext cx="417646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092280" y="3337247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16778"/>
            <a:ext cx="7596336" cy="1052736"/>
          </a:xfrm>
        </p:spPr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484784"/>
            <a:ext cx="6707088" cy="4525963"/>
          </a:xfrm>
        </p:spPr>
        <p:txBody>
          <a:bodyPr>
            <a:normAutofit fontScale="92500"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12</cp:revision>
  <dcterms:created xsi:type="dcterms:W3CDTF">2014-04-01T16:35:38Z</dcterms:created>
  <dcterms:modified xsi:type="dcterms:W3CDTF">2014-05-06T09:21:32Z</dcterms:modified>
</cp:coreProperties>
</file>