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9870" y="3429000"/>
            <a:ext cx="4644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09870" y="2276872"/>
            <a:ext cx="46440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3265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484784"/>
            <a:ext cx="6779096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2014-04-01T16:35:38Z</dcterms:created>
  <dcterms:modified xsi:type="dcterms:W3CDTF">2014-05-10T14:43:41Z</dcterms:modified>
</cp:coreProperties>
</file>