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457" y="2755255"/>
            <a:ext cx="42839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104456" y="1779662"/>
            <a:ext cx="42839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092279" y="26749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3884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2014-05-31T04:05:15Z</dcterms:modified>
</cp:coreProperties>
</file>