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5" y="3979391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7544" y="3003798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67544" y="339502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2014-04-01T16:27:38Z</dcterms:created>
  <dcterms:modified xsi:type="dcterms:W3CDTF">2014-05-23T06:45:49Z</dcterms:modified>
</cp:coreProperties>
</file>