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7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2014-05-23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5" y="397939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7544" y="300379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467544" y="33950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31590"/>
            <a:ext cx="8229600" cy="3394472"/>
          </a:xfrm>
        </p:spPr>
        <p:txBody>
          <a:bodyPr>
            <a:normAutofit lnSpcReduction="1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107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11</cp:revision>
  <dcterms:created xsi:type="dcterms:W3CDTF">2014-04-01T16:27:38Z</dcterms:created>
  <dcterms:modified xsi:type="dcterms:W3CDTF">2014-05-23T06:45:49Z</dcterms:modified>
</cp:coreProperties>
</file>