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08512" y="3429000"/>
            <a:ext cx="42839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08512" y="2276872"/>
            <a:ext cx="42839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96336" y="616530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16778"/>
            <a:ext cx="7524328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484784"/>
            <a:ext cx="6707088" cy="4525963"/>
          </a:xfrm>
        </p:spPr>
        <p:txBody>
          <a:bodyPr>
            <a:normAutofit fontScale="92500"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13</cp:revision>
  <dcterms:created xsi:type="dcterms:W3CDTF">2014-04-01T16:35:38Z</dcterms:created>
  <dcterms:modified xsi:type="dcterms:W3CDTF">2014-05-17T00:35:39Z</dcterms:modified>
</cp:coreProperties>
</file>