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8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241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25368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1001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4015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9799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5900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34140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87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03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78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8806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 Click to edit Master title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587EC-4A3E-4030-BABC-5E0C0236501C}" type="datetimeFigureOut">
              <a:rPr lang="ko-KR" altLang="en-US" smtClean="0"/>
              <a:t>2014-05-17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B9519-C8B1-4E82-966F-744A36AA8BB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7338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spcBef>
          <a:spcPct val="0"/>
        </a:spcBef>
        <a:buNone/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08512" y="3429000"/>
            <a:ext cx="42839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08512" y="2276872"/>
            <a:ext cx="42839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36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596336" y="6165304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6525344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16778"/>
            <a:ext cx="7524328" cy="1052736"/>
          </a:xfrm>
        </p:spPr>
        <p:txBody>
          <a:bodyPr/>
          <a:lstStyle/>
          <a:p>
            <a:r>
              <a:rPr lang="en-US" altLang="ko-KR" sz="4400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Arial Unicode MS" pitchFamily="50" charset="-127"/>
              </a:rPr>
              <a:t> Enter Your Tittle</a:t>
            </a:r>
            <a:endParaRPr lang="ko-KR" altLang="en-US" sz="4400" dirty="0">
              <a:solidFill>
                <a:schemeClr val="tx1">
                  <a:lumMod val="75000"/>
                  <a:lumOff val="25000"/>
                </a:schemeClr>
              </a:solidFill>
              <a:ea typeface="Arial Unicode MS" pitchFamily="50" charset="-127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712" y="1484784"/>
            <a:ext cx="6707088" cy="4525963"/>
          </a:xfrm>
        </p:spPr>
        <p:txBody>
          <a:bodyPr>
            <a:normAutofit fontScale="92500"/>
          </a:bodyPr>
          <a:lstStyle/>
          <a:p>
            <a:r>
              <a:rPr lang="en-US" altLang="ko-KR" sz="4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Standard 4:3</a:t>
            </a:r>
            <a:endParaRPr lang="en-US" altLang="ko-KR" sz="40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en-US" altLang="ko-KR" sz="2200" dirty="0" smtClean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endParaRPr lang="en-US" altLang="ko-KR" sz="22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2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needs. </a:t>
            </a:r>
            <a:endParaRPr lang="ko-KR" altLang="en-US" sz="2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63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107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13</cp:revision>
  <dcterms:created xsi:type="dcterms:W3CDTF">2014-04-01T16:35:38Z</dcterms:created>
  <dcterms:modified xsi:type="dcterms:W3CDTF">2014-05-17T00:35:39Z</dcterms:modified>
</cp:coreProperties>
</file>