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2852936"/>
            <a:ext cx="54360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accent3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755576" y="1700808"/>
            <a:ext cx="54360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6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55576" y="5805264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107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13</cp:revision>
  <dcterms:created xsi:type="dcterms:W3CDTF">2014-04-01T16:35:38Z</dcterms:created>
  <dcterms:modified xsi:type="dcterms:W3CDTF">2014-05-27T08:25:22Z</dcterms:modified>
</cp:coreProperties>
</file>