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85293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170080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576" y="580526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2014-05-27T08:25:22Z</dcterms:modified>
</cp:coreProperties>
</file>