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5" y="2323207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827584" y="1347614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827585" y="443974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2014-04-01T16:27:38Z</dcterms:created>
  <dcterms:modified xsi:type="dcterms:W3CDTF">2014-05-27T08:27:00Z</dcterms:modified>
</cp:coreProperties>
</file>