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6093296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082509"/>
            <a:ext cx="914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434437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bg1"/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bg1"/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107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2014-05-23T06:42:29Z</dcterms:modified>
</cp:coreProperties>
</file>