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2014-05-23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2014-05-23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2014-05-23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2014-05-23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923928" y="6093296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82509"/>
            <a:ext cx="9144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2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434437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bg1"/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bg1"/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107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13</cp:revision>
  <dcterms:created xsi:type="dcterms:W3CDTF">2014-04-01T16:35:38Z</dcterms:created>
  <dcterms:modified xsi:type="dcterms:W3CDTF">2014-05-23T06:42:29Z</dcterms:modified>
</cp:coreProperties>
</file>