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7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55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3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27216"/>
            <a:ext cx="9144000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altLang="ko-KR" dirty="0" smtClean="0"/>
              <a:t> 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9806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6615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785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6104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7280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7004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1359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216"/>
            <a:ext cx="694826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C5CDB-1AEF-4522-8EAF-CE1F4E5D863E}" type="datetimeFigureOut">
              <a:rPr lang="ko-KR" altLang="en-US" smtClean="0"/>
              <a:t>2014-05-23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0A39C-9AA3-4A83-82D7-24ADE085033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0081" y="2830165"/>
            <a:ext cx="442798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720080" y="1854572"/>
            <a:ext cx="442798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r>
              <a:rPr lang="en-US" altLang="ko-KR" sz="3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720080" y="463773"/>
            <a:ext cx="1296144" cy="307777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Insert</a:t>
            </a:r>
            <a:r>
              <a:rPr lang="en-US" altLang="ko-KR" sz="1400" b="1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LOGO</a:t>
            </a: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720080" y="4803998"/>
            <a:ext cx="842392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447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altLang="ko-KR" sz="4000" dirty="0" smtClean="0">
                <a:solidFill>
                  <a:schemeClr val="bg1">
                    <a:lumMod val="95000"/>
                  </a:schemeClr>
                </a:solidFill>
              </a:rPr>
              <a:t> Enter Your Tittle </a:t>
            </a:r>
            <a:endParaRPr lang="ko-KR" altLang="en-US" sz="40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131590"/>
            <a:ext cx="8229600" cy="3394472"/>
          </a:xfrm>
        </p:spPr>
        <p:txBody>
          <a:bodyPr>
            <a:normAutofit lnSpcReduction="10000"/>
          </a:bodyPr>
          <a:lstStyle/>
          <a:p>
            <a:r>
              <a:rPr lang="en-US" altLang="ko-KR" sz="28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Widescreen 16:9</a:t>
            </a: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This PowerPoint Template has clean and neutral design that can be adapted to any content and meets various market segments. With this many slides you are able to make a complete PowerPoint Presentation that best suit your needs. </a:t>
            </a:r>
          </a:p>
          <a:p>
            <a:pPr>
              <a:buFont typeface="Wingdings" pitchFamily="2" charset="2"/>
              <a:buChar char="ü"/>
            </a:pPr>
            <a:endParaRPr lang="en-US" altLang="ko-KR" sz="2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ü"/>
            </a:pPr>
            <a:r>
              <a:rPr lang="en-US" altLang="ko-KR" sz="20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This </a:t>
            </a:r>
            <a:r>
              <a:rPr lang="en-US" altLang="ko-KR" sz="2000" dirty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PowerPoint Template has clean and neutral design that can be adapted to any content and meets various market segments. With this many slides you are able to make a complete PowerPoint Presentation that best suit your needs</a:t>
            </a:r>
            <a:r>
              <a:rPr lang="en-US" altLang="ko-KR" sz="2000" dirty="0" smtClean="0">
                <a:solidFill>
                  <a:schemeClr val="bg1">
                    <a:lumMod val="9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ko-KR" altLang="en-US" sz="2000" dirty="0">
              <a:solidFill>
                <a:schemeClr val="bg1">
                  <a:lumMod val="9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59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107</Words>
  <Application>Microsoft Office PowerPoint</Application>
  <PresentationFormat>On-screen Show (16:9)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 Enter Your Tittle 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Registered User</cp:lastModifiedBy>
  <cp:revision>12</cp:revision>
  <dcterms:created xsi:type="dcterms:W3CDTF">2014-04-01T16:27:38Z</dcterms:created>
  <dcterms:modified xsi:type="dcterms:W3CDTF">2014-05-23T07:00:17Z</dcterms:modified>
</cp:coreProperties>
</file>