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0081" y="2830165"/>
            <a:ext cx="44279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20080" y="1854572"/>
            <a:ext cx="44279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20080" y="463773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720080" y="4803998"/>
            <a:ext cx="84239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>
                    <a:lumMod val="9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12</cp:revision>
  <dcterms:created xsi:type="dcterms:W3CDTF">2014-04-01T16:27:38Z</dcterms:created>
  <dcterms:modified xsi:type="dcterms:W3CDTF">2014-05-23T07:00:17Z</dcterms:modified>
</cp:coreProperties>
</file>