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5517232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915816" y="4365104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055768" y="332655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2014-06-04T12:44:15Z</dcterms:modified>
</cp:coreProperties>
</file>