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37195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939902"/>
            <a:ext cx="9144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1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36383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2014-06-04T12:41:59Z</dcterms:modified>
</cp:coreProperties>
</file>