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923928" y="5949280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06543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345359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2014-06-04T12:33:16Z</dcterms:modified>
</cp:coreProperties>
</file>